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24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9" Type="http://schemas.openxmlformats.org/officeDocument/2006/relationships/slideLayout" Target="../slideLayouts/slideLayout1.xml"/><Relationship Id="rId28" Type="http://schemas.openxmlformats.org/officeDocument/2006/relationships/tags" Target="../tags/tag4.xml"/><Relationship Id="rId27" Type="http://schemas.openxmlformats.org/officeDocument/2006/relationships/tags" Target="../tags/tag3.xml"/><Relationship Id="rId26" Type="http://schemas.openxmlformats.org/officeDocument/2006/relationships/tags" Target="../tags/tag2.xml"/><Relationship Id="rId25" Type="http://schemas.openxmlformats.org/officeDocument/2006/relationships/tags" Target="../tags/tag1.xml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jpe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8.xml"/><Relationship Id="rId21" Type="http://schemas.openxmlformats.org/officeDocument/2006/relationships/tags" Target="../tags/tag7.xml"/><Relationship Id="rId20" Type="http://schemas.openxmlformats.org/officeDocument/2006/relationships/tags" Target="../tags/tag6.xml"/><Relationship Id="rId2" Type="http://schemas.openxmlformats.org/officeDocument/2006/relationships/image" Target="../media/image26.jpeg"/><Relationship Id="rId19" Type="http://schemas.openxmlformats.org/officeDocument/2006/relationships/tags" Target="../tags/tag5.xml"/><Relationship Id="rId18" Type="http://schemas.openxmlformats.org/officeDocument/2006/relationships/image" Target="../media/image42.png"/><Relationship Id="rId17" Type="http://schemas.openxmlformats.org/officeDocument/2006/relationships/image" Target="../media/image41.png"/><Relationship Id="rId16" Type="http://schemas.openxmlformats.org/officeDocument/2006/relationships/image" Target="../media/image40.png"/><Relationship Id="rId15" Type="http://schemas.openxmlformats.org/officeDocument/2006/relationships/image" Target="../media/image39.png"/><Relationship Id="rId14" Type="http://schemas.openxmlformats.org/officeDocument/2006/relationships/image" Target="../media/image38.png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11.xml"/><Relationship Id="rId20" Type="http://schemas.openxmlformats.org/officeDocument/2006/relationships/tags" Target="../tags/tag10.xml"/><Relationship Id="rId2" Type="http://schemas.openxmlformats.org/officeDocument/2006/relationships/image" Target="../media/image44.png"/><Relationship Id="rId19" Type="http://schemas.openxmlformats.org/officeDocument/2006/relationships/tags" Target="../tags/tag9.xml"/><Relationship Id="rId18" Type="http://schemas.openxmlformats.org/officeDocument/2006/relationships/image" Target="../media/image60.png"/><Relationship Id="rId17" Type="http://schemas.openxmlformats.org/officeDocument/2006/relationships/image" Target="../media/image59.png"/><Relationship Id="rId16" Type="http://schemas.openxmlformats.org/officeDocument/2006/relationships/image" Target="../media/image58.png"/><Relationship Id="rId15" Type="http://schemas.openxmlformats.org/officeDocument/2006/relationships/image" Target="../media/image57.png"/><Relationship Id="rId14" Type="http://schemas.openxmlformats.org/officeDocument/2006/relationships/image" Target="../media/image56.png"/><Relationship Id="rId13" Type="http://schemas.openxmlformats.org/officeDocument/2006/relationships/image" Target="../media/image55.png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15.xml"/><Relationship Id="rId21" Type="http://schemas.openxmlformats.org/officeDocument/2006/relationships/tags" Target="../tags/tag14.xml"/><Relationship Id="rId20" Type="http://schemas.openxmlformats.org/officeDocument/2006/relationships/tags" Target="../tags/tag13.xml"/><Relationship Id="rId2" Type="http://schemas.openxmlformats.org/officeDocument/2006/relationships/image" Target="../media/image62.png"/><Relationship Id="rId19" Type="http://schemas.openxmlformats.org/officeDocument/2006/relationships/tags" Target="../tags/tag12.xml"/><Relationship Id="rId18" Type="http://schemas.openxmlformats.org/officeDocument/2006/relationships/image" Target="../media/image78.png"/><Relationship Id="rId17" Type="http://schemas.openxmlformats.org/officeDocument/2006/relationships/image" Target="../media/image77.png"/><Relationship Id="rId16" Type="http://schemas.openxmlformats.org/officeDocument/2006/relationships/image" Target="../media/image76.png"/><Relationship Id="rId15" Type="http://schemas.openxmlformats.org/officeDocument/2006/relationships/image" Target="../media/image75.png"/><Relationship Id="rId14" Type="http://schemas.openxmlformats.org/officeDocument/2006/relationships/image" Target="../media/image74.png"/><Relationship Id="rId13" Type="http://schemas.openxmlformats.org/officeDocument/2006/relationships/image" Target="../media/image73.png"/><Relationship Id="rId12" Type="http://schemas.openxmlformats.org/officeDocument/2006/relationships/image" Target="../media/image72.png"/><Relationship Id="rId11" Type="http://schemas.openxmlformats.org/officeDocument/2006/relationships/image" Target="../media/image71.png"/><Relationship Id="rId10" Type="http://schemas.openxmlformats.org/officeDocument/2006/relationships/image" Target="../media/image70.png"/><Relationship Id="rId1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png"/><Relationship Id="rId8" Type="http://schemas.openxmlformats.org/officeDocument/2006/relationships/image" Target="../media/image86.png"/><Relationship Id="rId7" Type="http://schemas.openxmlformats.org/officeDocument/2006/relationships/image" Target="../media/image85.png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image" Target="../media/image80.png"/><Relationship Id="rId19" Type="http://schemas.openxmlformats.org/officeDocument/2006/relationships/tags" Target="../tags/tag16.xml"/><Relationship Id="rId18" Type="http://schemas.openxmlformats.org/officeDocument/2006/relationships/image" Target="../media/image96.png"/><Relationship Id="rId17" Type="http://schemas.openxmlformats.org/officeDocument/2006/relationships/image" Target="../media/image95.png"/><Relationship Id="rId16" Type="http://schemas.openxmlformats.org/officeDocument/2006/relationships/image" Target="../media/image94.png"/><Relationship Id="rId15" Type="http://schemas.openxmlformats.org/officeDocument/2006/relationships/image" Target="../media/image93.png"/><Relationship Id="rId14" Type="http://schemas.openxmlformats.org/officeDocument/2006/relationships/image" Target="../media/image92.png"/><Relationship Id="rId13" Type="http://schemas.openxmlformats.org/officeDocument/2006/relationships/image" Target="../media/image91.png"/><Relationship Id="rId12" Type="http://schemas.openxmlformats.org/officeDocument/2006/relationships/image" Target="../media/image90.png"/><Relationship Id="rId11" Type="http://schemas.openxmlformats.org/officeDocument/2006/relationships/image" Target="../media/image89.png"/><Relationship Id="rId10" Type="http://schemas.openxmlformats.org/officeDocument/2006/relationships/image" Target="../media/image88.png"/><Relationship Id="rId1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8" Type="http://schemas.openxmlformats.org/officeDocument/2006/relationships/image" Target="../media/image104.png"/><Relationship Id="rId7" Type="http://schemas.openxmlformats.org/officeDocument/2006/relationships/image" Target="../media/image103.png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23.xml"/><Relationship Id="rId21" Type="http://schemas.openxmlformats.org/officeDocument/2006/relationships/tags" Target="../tags/tag22.xml"/><Relationship Id="rId20" Type="http://schemas.openxmlformats.org/officeDocument/2006/relationships/tags" Target="../tags/tag21.xml"/><Relationship Id="rId2" Type="http://schemas.openxmlformats.org/officeDocument/2006/relationships/image" Target="../media/image98.png"/><Relationship Id="rId19" Type="http://schemas.openxmlformats.org/officeDocument/2006/relationships/tags" Target="../tags/tag20.xml"/><Relationship Id="rId18" Type="http://schemas.openxmlformats.org/officeDocument/2006/relationships/image" Target="../media/image114.png"/><Relationship Id="rId17" Type="http://schemas.openxmlformats.org/officeDocument/2006/relationships/image" Target="../media/image113.png"/><Relationship Id="rId16" Type="http://schemas.openxmlformats.org/officeDocument/2006/relationships/image" Target="../media/image112.png"/><Relationship Id="rId15" Type="http://schemas.openxmlformats.org/officeDocument/2006/relationships/image" Target="../media/image111.png"/><Relationship Id="rId14" Type="http://schemas.openxmlformats.org/officeDocument/2006/relationships/image" Target="../media/image110.png"/><Relationship Id="rId13" Type="http://schemas.openxmlformats.org/officeDocument/2006/relationships/image" Target="../media/image109.png"/><Relationship Id="rId12" Type="http://schemas.openxmlformats.org/officeDocument/2006/relationships/image" Target="../media/image108.png"/><Relationship Id="rId11" Type="http://schemas.openxmlformats.org/officeDocument/2006/relationships/image" Target="../media/image107.png"/><Relationship Id="rId10" Type="http://schemas.openxmlformats.org/officeDocument/2006/relationships/image" Target="../media/image106.png"/><Relationship Id="rId1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" name="组合 19"/>
          <p:cNvGrpSpPr/>
          <p:nvPr/>
        </p:nvGrpSpPr>
        <p:grpSpPr>
          <a:xfrm>
            <a:off x="0" y="358140"/>
            <a:ext cx="7961630" cy="6135370"/>
            <a:chOff x="1134" y="581"/>
            <a:chExt cx="12538" cy="9662"/>
          </a:xfrm>
        </p:grpSpPr>
        <p:pic>
          <p:nvPicPr>
            <p:cNvPr id="4" name="图片 3" descr="0_norain-469_32.52_0.967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34" y="581"/>
              <a:ext cx="2939" cy="1958"/>
            </a:xfrm>
            <a:prstGeom prst="rect">
              <a:avLst/>
            </a:prstGeom>
          </p:spPr>
        </p:pic>
        <p:pic>
          <p:nvPicPr>
            <p:cNvPr id="5" name="图片 4" descr="1_norain-949_26.42_0.72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4" y="3172"/>
              <a:ext cx="2939" cy="1962"/>
            </a:xfrm>
            <a:prstGeom prst="rect">
              <a:avLst/>
            </a:prstGeom>
          </p:spPr>
        </p:pic>
        <p:pic>
          <p:nvPicPr>
            <p:cNvPr id="6" name="图片 5" descr="2_norain-384_26.77_0.788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5" y="5699"/>
              <a:ext cx="2939" cy="1945"/>
            </a:xfrm>
            <a:prstGeom prst="rect">
              <a:avLst/>
            </a:prstGeom>
          </p:spPr>
        </p:pic>
        <p:pic>
          <p:nvPicPr>
            <p:cNvPr id="7" name="图片 6" descr="4_norain-587_21.30_0.79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4" y="8209"/>
              <a:ext cx="2940" cy="2034"/>
            </a:xfrm>
            <a:prstGeom prst="rect">
              <a:avLst/>
            </a:prstGeom>
          </p:spPr>
        </p:pic>
        <p:pic>
          <p:nvPicPr>
            <p:cNvPr id="8" name="图片 7" descr="0_norain-469_1000.00_1.00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55" y="581"/>
              <a:ext cx="2956" cy="1969"/>
            </a:xfrm>
            <a:prstGeom prst="rect">
              <a:avLst/>
            </a:prstGeom>
          </p:spPr>
        </p:pic>
        <p:pic>
          <p:nvPicPr>
            <p:cNvPr id="9" name="图片 8" descr="1_norain-949_1000.00_1.000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55" y="3172"/>
              <a:ext cx="2956" cy="1973"/>
            </a:xfrm>
            <a:prstGeom prst="rect">
              <a:avLst/>
            </a:prstGeom>
          </p:spPr>
        </p:pic>
        <p:pic>
          <p:nvPicPr>
            <p:cNvPr id="10" name="图片 9" descr="2_norain-384_1000.00_1.000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55" y="5699"/>
              <a:ext cx="2935" cy="1943"/>
            </a:xfrm>
            <a:prstGeom prst="rect">
              <a:avLst/>
            </a:prstGeom>
          </p:spPr>
        </p:pic>
        <p:pic>
          <p:nvPicPr>
            <p:cNvPr id="11" name="图片 10" descr="4_norain-587_1000.00_1.000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55" y="8196"/>
              <a:ext cx="2935" cy="2030"/>
            </a:xfrm>
            <a:prstGeom prst="rect">
              <a:avLst/>
            </a:prstGeom>
          </p:spPr>
        </p:pic>
        <p:pic>
          <p:nvPicPr>
            <p:cNvPr id="12" name="图片 11" descr="0_norain-469_29.60_0.926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93" y="581"/>
              <a:ext cx="2986" cy="1989"/>
            </a:xfrm>
            <a:prstGeom prst="rect">
              <a:avLst/>
            </a:prstGeom>
          </p:spPr>
        </p:pic>
        <p:pic>
          <p:nvPicPr>
            <p:cNvPr id="13" name="图片 12" descr="1_norain-949_30.03_0.91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02" y="3172"/>
              <a:ext cx="2977" cy="1986"/>
            </a:xfrm>
            <a:prstGeom prst="rect">
              <a:avLst/>
            </a:prstGeom>
          </p:spPr>
        </p:pic>
        <p:pic>
          <p:nvPicPr>
            <p:cNvPr id="14" name="图片 13" descr="2_norain-384_31.13_0.863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02" y="5709"/>
              <a:ext cx="2985" cy="1976"/>
            </a:xfrm>
            <a:prstGeom prst="rect">
              <a:avLst/>
            </a:prstGeom>
          </p:spPr>
        </p:pic>
        <p:pic>
          <p:nvPicPr>
            <p:cNvPr id="15" name="图片 14" descr="4_norain-587_27.19_0.937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02" y="8236"/>
              <a:ext cx="2885" cy="1995"/>
            </a:xfrm>
            <a:prstGeom prst="rect">
              <a:avLst/>
            </a:prstGeom>
          </p:spPr>
        </p:pic>
        <p:pic>
          <p:nvPicPr>
            <p:cNvPr id="16" name="图片 15" descr="0_norain-469_32.16_0.955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570" y="581"/>
              <a:ext cx="3103" cy="2067"/>
            </a:xfrm>
            <a:prstGeom prst="rect">
              <a:avLst/>
            </a:prstGeom>
          </p:spPr>
        </p:pic>
        <p:pic>
          <p:nvPicPr>
            <p:cNvPr id="17" name="图片 16" descr="1_norain-949_31.44_0.938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70" y="3172"/>
              <a:ext cx="3004" cy="2005"/>
            </a:xfrm>
            <a:prstGeom prst="rect">
              <a:avLst/>
            </a:prstGeom>
          </p:spPr>
        </p:pic>
        <p:pic>
          <p:nvPicPr>
            <p:cNvPr id="18" name="图片 17" descr="2_norain-384_32.73_0.910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99" y="5701"/>
              <a:ext cx="2955" cy="1956"/>
            </a:xfrm>
            <a:prstGeom prst="rect">
              <a:avLst/>
            </a:prstGeom>
          </p:spPr>
        </p:pic>
        <p:pic>
          <p:nvPicPr>
            <p:cNvPr id="19" name="图片 18" descr="4_norain-587_28.10_0.957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661" y="8232"/>
              <a:ext cx="2893" cy="2001"/>
            </a:xfrm>
            <a:prstGeom prst="rect">
              <a:avLst/>
            </a:prstGeom>
          </p:spPr>
        </p:pic>
      </p:grpSp>
      <p:pic>
        <p:nvPicPr>
          <p:cNvPr id="21" name="图片 20" descr="0_norain-469_32.21_0.956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20685" y="358140"/>
            <a:ext cx="1953260" cy="1301115"/>
          </a:xfrm>
          <a:prstGeom prst="rect">
            <a:avLst/>
          </a:prstGeom>
        </p:spPr>
      </p:pic>
      <p:pic>
        <p:nvPicPr>
          <p:cNvPr id="22" name="图片 21" descr="1_norain-949_31.46_0.939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0685" y="2003425"/>
            <a:ext cx="1889125" cy="1261110"/>
          </a:xfrm>
          <a:prstGeom prst="rect">
            <a:avLst/>
          </a:prstGeom>
        </p:spPr>
      </p:pic>
      <p:pic>
        <p:nvPicPr>
          <p:cNvPr id="23" name="图片 22" descr="2_norain-384_32.81_0.9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88935" y="3608705"/>
            <a:ext cx="1884045" cy="1247775"/>
          </a:xfrm>
          <a:prstGeom prst="rect">
            <a:avLst/>
          </a:prstGeom>
        </p:spPr>
      </p:pic>
      <p:pic>
        <p:nvPicPr>
          <p:cNvPr id="24" name="图片 23" descr="4_norain-587_28.11_0.957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88935" y="5200650"/>
            <a:ext cx="1871345" cy="1294130"/>
          </a:xfrm>
          <a:prstGeom prst="rect">
            <a:avLst/>
          </a:prstGeom>
        </p:spPr>
      </p:pic>
      <p:pic>
        <p:nvPicPr>
          <p:cNvPr id="25" name="图片 24" descr="0_norain-469_38.16_0.986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51415" y="358140"/>
            <a:ext cx="1915160" cy="1275715"/>
          </a:xfrm>
          <a:prstGeom prst="rect">
            <a:avLst/>
          </a:prstGeom>
        </p:spPr>
      </p:pic>
      <p:pic>
        <p:nvPicPr>
          <p:cNvPr id="26" name="图片 25" descr="1_norain-949_36.93_0.968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51415" y="2003425"/>
            <a:ext cx="1885950" cy="1258570"/>
          </a:xfrm>
          <a:prstGeom prst="rect">
            <a:avLst/>
          </a:prstGeom>
        </p:spPr>
      </p:pic>
      <p:pic>
        <p:nvPicPr>
          <p:cNvPr id="27" name="图片 26" descr="2_norain-384_38.12_0.968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1415" y="3561080"/>
            <a:ext cx="1934845" cy="1280795"/>
          </a:xfrm>
          <a:prstGeom prst="rect">
            <a:avLst/>
          </a:prstGeom>
        </p:spPr>
      </p:pic>
      <p:pic>
        <p:nvPicPr>
          <p:cNvPr id="28" name="图片 27" descr="4_norain-587_32.57_0.968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064750" y="5201920"/>
            <a:ext cx="1877695" cy="129857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72085" y="-10160"/>
            <a:ext cx="11793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input		       GT		  efficientderain	       efficientderain+		RCDNet		RCDNet+</a:t>
            </a:r>
            <a:endParaRPr lang="en-US" altLang="zh-CN"/>
          </a:p>
        </p:txBody>
      </p:sp>
      <p:sp>
        <p:nvSpPr>
          <p:cNvPr id="30" name="文本框 29"/>
          <p:cNvSpPr txBox="1"/>
          <p:nvPr>
            <p:custDataLst>
              <p:tags r:id="rId25"/>
            </p:custDataLst>
          </p:nvPr>
        </p:nvSpPr>
        <p:spPr>
          <a:xfrm>
            <a:off x="143510" y="1640205"/>
            <a:ext cx="11793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			   	       29.60/0.9261	           32.16/0.9555               32.21/0.9564	38.16/0.9863</a:t>
            </a:r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26"/>
            </p:custDataLst>
          </p:nvPr>
        </p:nvSpPr>
        <p:spPr>
          <a:xfrm>
            <a:off x="143510" y="3252470"/>
            <a:ext cx="11793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657600" lvl="8" indent="457200"/>
            <a:r>
              <a:rPr lang="en-US" altLang="zh-CN"/>
              <a:t>30.03/0.9125	         31.44/0.9387		31.46/0.9390	36.93/0.9689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7"/>
            </p:custDataLst>
          </p:nvPr>
        </p:nvSpPr>
        <p:spPr>
          <a:xfrm>
            <a:off x="143510" y="4846955"/>
            <a:ext cx="11793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				        31.13/0.8635	          32.73/0.9103             32.81/0.9116                38.12/0.9683	 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8"/>
            </p:custDataLst>
          </p:nvPr>
        </p:nvSpPr>
        <p:spPr>
          <a:xfrm>
            <a:off x="143510" y="6515100"/>
            <a:ext cx="11793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		       		       27.19/0.9372              28.10/0.9572		28.11/0.9573         32.57/0.9684</a:t>
            </a:r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43510" y="16579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DDN</a:t>
            </a:r>
            <a:r>
              <a:rPr lang="zh-CN" altLang="en-US"/>
              <a:t>数据集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_norain-952_29.14_0.92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170"/>
            <a:ext cx="1677035" cy="1677035"/>
          </a:xfrm>
          <a:prstGeom prst="rect">
            <a:avLst/>
          </a:prstGeom>
        </p:spPr>
      </p:pic>
      <p:pic>
        <p:nvPicPr>
          <p:cNvPr id="5" name="图片 4" descr="1_norain-1159_28.39_0.80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6195"/>
            <a:ext cx="1705610" cy="1705610"/>
          </a:xfrm>
          <a:prstGeom prst="rect">
            <a:avLst/>
          </a:prstGeom>
        </p:spPr>
      </p:pic>
      <p:pic>
        <p:nvPicPr>
          <p:cNvPr id="6" name="图片 5" descr="2_norain-904_29.18_0.85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4709795"/>
            <a:ext cx="1676400" cy="1676400"/>
          </a:xfrm>
          <a:prstGeom prst="rect">
            <a:avLst/>
          </a:prstGeom>
        </p:spPr>
      </p:pic>
      <p:pic>
        <p:nvPicPr>
          <p:cNvPr id="8" name="图片 7" descr="0_norain-952_1000.00_1.0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225" y="471170"/>
            <a:ext cx="1704975" cy="1704975"/>
          </a:xfrm>
          <a:prstGeom prst="rect">
            <a:avLst/>
          </a:prstGeom>
        </p:spPr>
      </p:pic>
      <p:pic>
        <p:nvPicPr>
          <p:cNvPr id="9" name="图片 8" descr="1_norain-1159_1000.00_1.00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225" y="2514600"/>
            <a:ext cx="1762125" cy="1762125"/>
          </a:xfrm>
          <a:prstGeom prst="rect">
            <a:avLst/>
          </a:prstGeom>
        </p:spPr>
      </p:pic>
      <p:pic>
        <p:nvPicPr>
          <p:cNvPr id="10" name="图片 9" descr="2_norain-904_1000.00_1.00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225" y="4709795"/>
            <a:ext cx="1704975" cy="1704975"/>
          </a:xfrm>
          <a:prstGeom prst="rect">
            <a:avLst/>
          </a:prstGeom>
        </p:spPr>
      </p:pic>
      <p:pic>
        <p:nvPicPr>
          <p:cNvPr id="11" name="图片 10" descr="0_norain-952_27.80_0.92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6965" y="471170"/>
            <a:ext cx="1677035" cy="1677035"/>
          </a:xfrm>
          <a:prstGeom prst="rect">
            <a:avLst/>
          </a:prstGeom>
        </p:spPr>
      </p:pic>
      <p:pic>
        <p:nvPicPr>
          <p:cNvPr id="12" name="图片 11" descr="1_norain-1159_33.25_0.94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6965" y="2514600"/>
            <a:ext cx="1733550" cy="1733550"/>
          </a:xfrm>
          <a:prstGeom prst="rect">
            <a:avLst/>
          </a:prstGeom>
        </p:spPr>
      </p:pic>
      <p:pic>
        <p:nvPicPr>
          <p:cNvPr id="13" name="图片 12" descr="2_norain-904_35.18_0.96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4709795"/>
            <a:ext cx="1724025" cy="1724025"/>
          </a:xfrm>
          <a:prstGeom prst="rect">
            <a:avLst/>
          </a:prstGeom>
        </p:spPr>
      </p:pic>
      <p:pic>
        <p:nvPicPr>
          <p:cNvPr id="14" name="图片 13" descr="0_norain-952_29.42_0.94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0700" y="471170"/>
            <a:ext cx="1733550" cy="1733550"/>
          </a:xfrm>
          <a:prstGeom prst="rect">
            <a:avLst/>
          </a:prstGeom>
        </p:spPr>
      </p:pic>
      <p:pic>
        <p:nvPicPr>
          <p:cNvPr id="15" name="图片 14" descr="1_norain-1159_39.25_0.978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0700" y="2514600"/>
            <a:ext cx="1733550" cy="1733550"/>
          </a:xfrm>
          <a:prstGeom prst="rect">
            <a:avLst/>
          </a:prstGeom>
        </p:spPr>
      </p:pic>
      <p:pic>
        <p:nvPicPr>
          <p:cNvPr id="16" name="图片 15" descr="2_norain-904_37.27_0.97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0700" y="4709795"/>
            <a:ext cx="1733550" cy="1733550"/>
          </a:xfrm>
          <a:prstGeom prst="rect">
            <a:avLst/>
          </a:prstGeom>
        </p:spPr>
      </p:pic>
      <p:pic>
        <p:nvPicPr>
          <p:cNvPr id="17" name="图片 16" descr="0_norain-952_30.84_0.970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2205" y="471170"/>
            <a:ext cx="1762125" cy="1762125"/>
          </a:xfrm>
          <a:prstGeom prst="rect">
            <a:avLst/>
          </a:prstGeom>
        </p:spPr>
      </p:pic>
      <p:pic>
        <p:nvPicPr>
          <p:cNvPr id="18" name="图片 17" descr="1_norain-1159_39.81_0.978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82205" y="2514600"/>
            <a:ext cx="1695450" cy="1695450"/>
          </a:xfrm>
          <a:prstGeom prst="rect">
            <a:avLst/>
          </a:prstGeom>
        </p:spPr>
      </p:pic>
      <p:pic>
        <p:nvPicPr>
          <p:cNvPr id="19" name="图片 18" descr="2_norain-904_37.56_0.969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82205" y="4709795"/>
            <a:ext cx="1762125" cy="1762125"/>
          </a:xfrm>
          <a:prstGeom prst="rect">
            <a:avLst/>
          </a:prstGeom>
        </p:spPr>
      </p:pic>
      <p:pic>
        <p:nvPicPr>
          <p:cNvPr id="20" name="图片 19" descr="0_norain-952_34.83_0.979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92285" y="471170"/>
            <a:ext cx="1762125" cy="1762125"/>
          </a:xfrm>
          <a:prstGeom prst="rect">
            <a:avLst/>
          </a:prstGeom>
        </p:spPr>
      </p:pic>
      <p:pic>
        <p:nvPicPr>
          <p:cNvPr id="21" name="图片 20" descr="1_norain-1159_43.21_0.988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29750" y="2514600"/>
            <a:ext cx="1725295" cy="1725295"/>
          </a:xfrm>
          <a:prstGeom prst="rect">
            <a:avLst/>
          </a:prstGeom>
        </p:spPr>
      </p:pic>
      <p:pic>
        <p:nvPicPr>
          <p:cNvPr id="22" name="图片 21" descr="2_norain-904_40.28_0.985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29750" y="4709795"/>
            <a:ext cx="1781175" cy="17811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18745" y="102870"/>
            <a:ext cx="11035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input		GT		efficientderain	efficientderain+	    RCDNet	     RCDNet+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657600" y="4295140"/>
            <a:ext cx="7497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33.25/0.9478	   39.25/0.9788	   39.81/0.9786	        43.21/0.9885</a:t>
            </a:r>
            <a:endParaRPr lang="en-US" altLang="zh-CN"/>
          </a:p>
        </p:txBody>
      </p:sp>
      <p:sp>
        <p:nvSpPr>
          <p:cNvPr id="27" name="文本框 26"/>
          <p:cNvSpPr txBox="1"/>
          <p:nvPr>
            <p:custDataLst>
              <p:tags r:id="rId20"/>
            </p:custDataLst>
          </p:nvPr>
        </p:nvSpPr>
        <p:spPr>
          <a:xfrm>
            <a:off x="3657600" y="6471920"/>
            <a:ext cx="7325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35.18/0.9616	    37.27/0.9756	      37.56/0.9696	        40.28/0.9851</a:t>
            </a:r>
            <a:endParaRPr lang="en-US" altLang="zh-CN"/>
          </a:p>
        </p:txBody>
      </p:sp>
      <p:sp>
        <p:nvSpPr>
          <p:cNvPr id="28" name="文本框 27"/>
          <p:cNvSpPr txBox="1"/>
          <p:nvPr>
            <p:custDataLst>
              <p:tags r:id="rId21"/>
            </p:custDataLst>
          </p:nvPr>
        </p:nvSpPr>
        <p:spPr>
          <a:xfrm>
            <a:off x="3829050" y="2271395"/>
            <a:ext cx="7325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27.80/0.9237	29.42/0.9426	30.84/0.9705	   34.83/0.9795</a:t>
            </a:r>
            <a:endParaRPr lang="zh-CN" altLang="en-US"/>
          </a:p>
        </p:txBody>
      </p:sp>
      <p:sp>
        <p:nvSpPr>
          <p:cNvPr id="34" name="文本框 33"/>
          <p:cNvSpPr txBox="1"/>
          <p:nvPr>
            <p:custDataLst>
              <p:tags r:id="rId22"/>
            </p:custDataLst>
          </p:nvPr>
        </p:nvSpPr>
        <p:spPr>
          <a:xfrm>
            <a:off x="635" y="21990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DID</a:t>
            </a:r>
            <a:r>
              <a:rPr lang="zh-CN" altLang="en-US"/>
              <a:t>数据集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_norain-85_14.03_0.54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210" y="342900"/>
            <a:ext cx="1199515" cy="1798955"/>
          </a:xfrm>
          <a:prstGeom prst="rect">
            <a:avLst/>
          </a:prstGeom>
        </p:spPr>
      </p:pic>
      <p:pic>
        <p:nvPicPr>
          <p:cNvPr id="5" name="图片 4" descr="1_norain-156_12.24_0.33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" y="2595245"/>
            <a:ext cx="1144270" cy="1715770"/>
          </a:xfrm>
          <a:prstGeom prst="rect">
            <a:avLst/>
          </a:prstGeom>
        </p:spPr>
      </p:pic>
      <p:pic>
        <p:nvPicPr>
          <p:cNvPr id="6" name="图片 5" descr="2_norain-38_12.51_0.26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0" y="4671695"/>
            <a:ext cx="1199515" cy="1797685"/>
          </a:xfrm>
          <a:prstGeom prst="rect">
            <a:avLst/>
          </a:prstGeom>
        </p:spPr>
      </p:pic>
      <p:pic>
        <p:nvPicPr>
          <p:cNvPr id="7" name="图片 6" descr="0_norain-85_1000.00_1.0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25" y="342900"/>
            <a:ext cx="1210310" cy="1813560"/>
          </a:xfrm>
          <a:prstGeom prst="rect">
            <a:avLst/>
          </a:prstGeom>
        </p:spPr>
      </p:pic>
      <p:pic>
        <p:nvPicPr>
          <p:cNvPr id="8" name="图片 7" descr="1_norain-156_1000.00_1.00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725" y="2595245"/>
            <a:ext cx="1210310" cy="1813560"/>
          </a:xfrm>
          <a:prstGeom prst="rect">
            <a:avLst/>
          </a:prstGeom>
        </p:spPr>
      </p:pic>
      <p:pic>
        <p:nvPicPr>
          <p:cNvPr id="9" name="图片 8" descr="2_norain-38_1000.00_1.00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725" y="4671695"/>
            <a:ext cx="1210310" cy="1813560"/>
          </a:xfrm>
          <a:prstGeom prst="rect">
            <a:avLst/>
          </a:prstGeom>
        </p:spPr>
      </p:pic>
      <p:pic>
        <p:nvPicPr>
          <p:cNvPr id="10" name="图片 9" descr="0_norain-85_21.90_0.80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2035" y="342900"/>
            <a:ext cx="1191260" cy="1784985"/>
          </a:xfrm>
          <a:prstGeom prst="rect">
            <a:avLst/>
          </a:prstGeom>
        </p:spPr>
      </p:pic>
      <p:pic>
        <p:nvPicPr>
          <p:cNvPr id="11" name="图片 10" descr="1_norain-156_23.00_0.79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035" y="2595245"/>
            <a:ext cx="1200150" cy="1798320"/>
          </a:xfrm>
          <a:prstGeom prst="rect">
            <a:avLst/>
          </a:prstGeom>
        </p:spPr>
      </p:pic>
      <p:pic>
        <p:nvPicPr>
          <p:cNvPr id="12" name="图片 11" descr="2_norain-38_23.88_0.82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2035" y="4671695"/>
            <a:ext cx="1229360" cy="1842135"/>
          </a:xfrm>
          <a:prstGeom prst="rect">
            <a:avLst/>
          </a:prstGeom>
        </p:spPr>
      </p:pic>
      <p:pic>
        <p:nvPicPr>
          <p:cNvPr id="13" name="图片 12" descr="0_norain-85_23.57_0.85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4295" y="342900"/>
            <a:ext cx="1200150" cy="1798320"/>
          </a:xfrm>
          <a:prstGeom prst="rect">
            <a:avLst/>
          </a:prstGeom>
        </p:spPr>
      </p:pic>
      <p:pic>
        <p:nvPicPr>
          <p:cNvPr id="14" name="图片 13" descr="1_norain-156_26.09_0.84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2550" y="2595245"/>
            <a:ext cx="1210310" cy="1813560"/>
          </a:xfrm>
          <a:prstGeom prst="rect">
            <a:avLst/>
          </a:prstGeom>
        </p:spPr>
      </p:pic>
      <p:pic>
        <p:nvPicPr>
          <p:cNvPr id="15" name="图片 14" descr="2_norain-38_26.03_0.879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92395" y="4671695"/>
            <a:ext cx="1248410" cy="1870710"/>
          </a:xfrm>
          <a:prstGeom prst="rect">
            <a:avLst/>
          </a:prstGeom>
        </p:spPr>
      </p:pic>
      <p:pic>
        <p:nvPicPr>
          <p:cNvPr id="16" name="图片 15" descr="0_norain-85_28.14_0.93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5605" y="342900"/>
            <a:ext cx="1210310" cy="1813560"/>
          </a:xfrm>
          <a:prstGeom prst="rect">
            <a:avLst/>
          </a:prstGeom>
        </p:spPr>
      </p:pic>
      <p:pic>
        <p:nvPicPr>
          <p:cNvPr id="17" name="图片 16" descr="1_norain-156_28.60_0.920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3225" y="2595245"/>
            <a:ext cx="1191260" cy="1784985"/>
          </a:xfrm>
          <a:prstGeom prst="rect">
            <a:avLst/>
          </a:prstGeom>
        </p:spPr>
      </p:pic>
      <p:pic>
        <p:nvPicPr>
          <p:cNvPr id="18" name="图片 17" descr="2_norain-38_31.87_0.94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62750" y="4671695"/>
            <a:ext cx="1233805" cy="1848485"/>
          </a:xfrm>
          <a:prstGeom prst="rect">
            <a:avLst/>
          </a:prstGeom>
        </p:spPr>
      </p:pic>
      <p:pic>
        <p:nvPicPr>
          <p:cNvPr id="19" name="图片 18" descr="0_norain-85_31.90_0.948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07705" y="342900"/>
            <a:ext cx="1172210" cy="1756410"/>
          </a:xfrm>
          <a:prstGeom prst="rect">
            <a:avLst/>
          </a:prstGeom>
        </p:spPr>
      </p:pic>
      <p:pic>
        <p:nvPicPr>
          <p:cNvPr id="20" name="图片 19" descr="1_norain-156_31.96_0.938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96275" y="2595245"/>
            <a:ext cx="1143635" cy="1713865"/>
          </a:xfrm>
          <a:prstGeom prst="rect">
            <a:avLst/>
          </a:prstGeom>
        </p:spPr>
      </p:pic>
      <p:pic>
        <p:nvPicPr>
          <p:cNvPr id="21" name="图片 20" descr="2_norain-38_35.10_0.96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96275" y="4671695"/>
            <a:ext cx="1248410" cy="187071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10210" y="0"/>
            <a:ext cx="9142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input		GT	       efficientderain	efficientderain+	RCDNet	         RCDNet+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3582035" y="2192020"/>
            <a:ext cx="6179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21.90/0.8042      23.57/0.8521     28.14/0.9320       31.90/0.9484        </a:t>
            </a:r>
            <a:endParaRPr lang="zh-CN" altLang="en-US"/>
          </a:p>
        </p:txBody>
      </p: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3637280" y="4303395"/>
            <a:ext cx="621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23.00/0.7950     26.09/0.8453      28.60/0.9204      31.96/0.9384</a:t>
            </a:r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20"/>
            </p:custDataLst>
          </p:nvPr>
        </p:nvSpPr>
        <p:spPr>
          <a:xfrm>
            <a:off x="3582035" y="6513830"/>
            <a:ext cx="6180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23.88/0.7950       26.03/08799       31.87/0.9453      35.10/0.9613  </a:t>
            </a:r>
            <a:endParaRPr lang="zh-CN" altLang="en-US"/>
          </a:p>
        </p:txBody>
      </p:sp>
      <p:sp>
        <p:nvSpPr>
          <p:cNvPr id="34" name="文本框 33"/>
          <p:cNvSpPr txBox="1"/>
          <p:nvPr>
            <p:custDataLst>
              <p:tags r:id="rId21"/>
            </p:custDataLst>
          </p:nvPr>
        </p:nvSpPr>
        <p:spPr>
          <a:xfrm>
            <a:off x="257810" y="21920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R200H</a:t>
            </a:r>
            <a:r>
              <a:rPr lang="zh-CN" altLang="en-US"/>
              <a:t>数据集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_norain-195_33.45_0.93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270" y="4592955"/>
            <a:ext cx="1181735" cy="1771650"/>
          </a:xfrm>
          <a:prstGeom prst="rect">
            <a:avLst/>
          </a:prstGeom>
        </p:spPr>
      </p:pic>
      <p:pic>
        <p:nvPicPr>
          <p:cNvPr id="5" name="图片 4" descr="0_norain-96_24.38_0.8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" y="309880"/>
            <a:ext cx="1163955" cy="1744980"/>
          </a:xfrm>
          <a:prstGeom prst="rect">
            <a:avLst/>
          </a:prstGeom>
        </p:spPr>
      </p:pic>
      <p:pic>
        <p:nvPicPr>
          <p:cNvPr id="6" name="图片 5" descr="1_norain-145_24.60_0.7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0" y="2451735"/>
            <a:ext cx="1163955" cy="1744345"/>
          </a:xfrm>
          <a:prstGeom prst="rect">
            <a:avLst/>
          </a:prstGeom>
        </p:spPr>
      </p:pic>
      <p:pic>
        <p:nvPicPr>
          <p:cNvPr id="7" name="图片 6" descr="2_norain-195_1000.00_1.0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545" y="4593590"/>
            <a:ext cx="1175385" cy="1762125"/>
          </a:xfrm>
          <a:prstGeom prst="rect">
            <a:avLst/>
          </a:prstGeom>
        </p:spPr>
      </p:pic>
      <p:pic>
        <p:nvPicPr>
          <p:cNvPr id="8" name="图片 7" descr="0_norain-96_1000.00_1.00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545" y="309880"/>
            <a:ext cx="1153160" cy="1727835"/>
          </a:xfrm>
          <a:prstGeom prst="rect">
            <a:avLst/>
          </a:prstGeom>
        </p:spPr>
      </p:pic>
      <p:pic>
        <p:nvPicPr>
          <p:cNvPr id="9" name="图片 8" descr="1_norain-145_1000.00_1.00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545" y="2451735"/>
            <a:ext cx="1153160" cy="1727835"/>
          </a:xfrm>
          <a:prstGeom prst="rect">
            <a:avLst/>
          </a:prstGeom>
        </p:spPr>
      </p:pic>
      <p:pic>
        <p:nvPicPr>
          <p:cNvPr id="10" name="图片 9" descr="0_norain-96_29.00_0.88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5025" y="309880"/>
            <a:ext cx="1162050" cy="1741170"/>
          </a:xfrm>
          <a:prstGeom prst="rect">
            <a:avLst/>
          </a:prstGeom>
        </p:spPr>
      </p:pic>
      <p:pic>
        <p:nvPicPr>
          <p:cNvPr id="11" name="图片 10" descr="1_norain-145_30.79_0.89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5025" y="2451735"/>
            <a:ext cx="1163955" cy="1744345"/>
          </a:xfrm>
          <a:prstGeom prst="rect">
            <a:avLst/>
          </a:prstGeom>
        </p:spPr>
      </p:pic>
      <p:pic>
        <p:nvPicPr>
          <p:cNvPr id="12" name="图片 11" descr="2_norain-195_29.95_0.937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9470" y="4596765"/>
            <a:ext cx="1181100" cy="1769745"/>
          </a:xfrm>
          <a:prstGeom prst="rect">
            <a:avLst/>
          </a:prstGeom>
        </p:spPr>
      </p:pic>
      <p:pic>
        <p:nvPicPr>
          <p:cNvPr id="13" name="图片 12" descr="0_norain-96_29.68_0.907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8370" y="309880"/>
            <a:ext cx="1153160" cy="1728470"/>
          </a:xfrm>
          <a:prstGeom prst="rect">
            <a:avLst/>
          </a:prstGeom>
        </p:spPr>
      </p:pic>
      <p:pic>
        <p:nvPicPr>
          <p:cNvPr id="14" name="图片 13" descr="1_norain-145_32.57_0.93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8370" y="2451735"/>
            <a:ext cx="1152525" cy="1727835"/>
          </a:xfrm>
          <a:prstGeom prst="rect">
            <a:avLst/>
          </a:prstGeom>
        </p:spPr>
      </p:pic>
      <p:pic>
        <p:nvPicPr>
          <p:cNvPr id="15" name="图片 14" descr="2_norain-195_31.68_0.95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8370" y="4592955"/>
            <a:ext cx="1153160" cy="1727835"/>
          </a:xfrm>
          <a:prstGeom prst="rect">
            <a:avLst/>
          </a:prstGeom>
        </p:spPr>
      </p:pic>
      <p:pic>
        <p:nvPicPr>
          <p:cNvPr id="16" name="图片 15" descr="0_norain-96_36.20_0.978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9035" y="309880"/>
            <a:ext cx="1170940" cy="1754505"/>
          </a:xfrm>
          <a:prstGeom prst="rect">
            <a:avLst/>
          </a:prstGeom>
        </p:spPr>
      </p:pic>
      <p:pic>
        <p:nvPicPr>
          <p:cNvPr id="17" name="图片 16" descr="1_norain-145_37.84_0.98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9035" y="2451735"/>
            <a:ext cx="1125220" cy="1685925"/>
          </a:xfrm>
          <a:prstGeom prst="rect">
            <a:avLst/>
          </a:prstGeom>
        </p:spPr>
      </p:pic>
      <p:pic>
        <p:nvPicPr>
          <p:cNvPr id="18" name="图片 17" descr="2_norain-195_38.94_0.99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9035" y="4596765"/>
            <a:ext cx="1172845" cy="1758315"/>
          </a:xfrm>
          <a:prstGeom prst="rect">
            <a:avLst/>
          </a:prstGeom>
        </p:spPr>
      </p:pic>
      <p:pic>
        <p:nvPicPr>
          <p:cNvPr id="19" name="图片 18" descr="0_norain-96_40.40_0.987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7480" y="309880"/>
            <a:ext cx="1162050" cy="1741170"/>
          </a:xfrm>
          <a:prstGeom prst="rect">
            <a:avLst/>
          </a:prstGeom>
        </p:spPr>
      </p:pic>
      <p:pic>
        <p:nvPicPr>
          <p:cNvPr id="20" name="图片 19" descr="1_norain-145_41.87_0.988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79385" y="2451735"/>
            <a:ext cx="1162050" cy="1741170"/>
          </a:xfrm>
          <a:prstGeom prst="rect">
            <a:avLst/>
          </a:prstGeom>
        </p:spPr>
      </p:pic>
      <p:pic>
        <p:nvPicPr>
          <p:cNvPr id="21" name="图片 20" descr="2_norain-195_42.31_0.994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79385" y="4593590"/>
            <a:ext cx="1172210" cy="175641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85470" y="42545"/>
            <a:ext cx="8353425" cy="267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input	         GT	              efficientderain   efficientderain+     RCDNet              RCDNet+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3122930" y="4224020"/>
            <a:ext cx="640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30.79/0.8975    32.57/0.9327       37.84/0.9844      41.87/0.9882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20"/>
            </p:custDataLst>
          </p:nvPr>
        </p:nvSpPr>
        <p:spPr>
          <a:xfrm>
            <a:off x="3251200" y="2090420"/>
            <a:ext cx="6540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29.00/0.8859    29.68/0.9070     36.20/0.9783     40.40/0.9877</a:t>
            </a:r>
            <a:endParaRPr lang="en-US" altLang="zh-CN"/>
          </a:p>
        </p:txBody>
      </p:sp>
      <p:sp>
        <p:nvSpPr>
          <p:cNvPr id="26" name="文本框 25"/>
          <p:cNvSpPr txBox="1"/>
          <p:nvPr>
            <p:custDataLst>
              <p:tags r:id="rId21"/>
            </p:custDataLst>
          </p:nvPr>
        </p:nvSpPr>
        <p:spPr>
          <a:xfrm>
            <a:off x="3250565" y="6489700"/>
            <a:ext cx="627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29.95/0.9377    31.68/0.9560    38.94/0.9928      42.31/0.9948</a:t>
            </a:r>
            <a:endParaRPr lang="en-US" altLang="zh-CN"/>
          </a:p>
        </p:txBody>
      </p:sp>
      <p:sp>
        <p:nvSpPr>
          <p:cNvPr id="34" name="文本框 33"/>
          <p:cNvSpPr txBox="1"/>
          <p:nvPr>
            <p:custDataLst>
              <p:tags r:id="rId22"/>
            </p:custDataLst>
          </p:nvPr>
        </p:nvSpPr>
        <p:spPr>
          <a:xfrm>
            <a:off x="509270" y="20828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R200L</a:t>
            </a:r>
            <a:r>
              <a:rPr lang="zh-CN" altLang="en-US"/>
              <a:t>数据集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0_norain-215_19.13_0.74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0865"/>
            <a:ext cx="1854200" cy="927100"/>
          </a:xfrm>
          <a:prstGeom prst="rect">
            <a:avLst/>
          </a:prstGeom>
        </p:spPr>
      </p:pic>
      <p:pic>
        <p:nvPicPr>
          <p:cNvPr id="8" name="图片 7" descr="1_norain-328_21.49_0.77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1580"/>
            <a:ext cx="1854835" cy="927735"/>
          </a:xfrm>
          <a:prstGeom prst="rect">
            <a:avLst/>
          </a:prstGeom>
        </p:spPr>
      </p:pic>
      <p:pic>
        <p:nvPicPr>
          <p:cNvPr id="9" name="图片 8" descr="2_norain-406_18.77_0.74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92295"/>
            <a:ext cx="1854200" cy="927100"/>
          </a:xfrm>
          <a:prstGeom prst="rect">
            <a:avLst/>
          </a:prstGeom>
        </p:spPr>
      </p:pic>
      <p:pic>
        <p:nvPicPr>
          <p:cNvPr id="10" name="图片 9" descr="0_norain-215_1000.00_1.0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835" y="570865"/>
            <a:ext cx="1835785" cy="918210"/>
          </a:xfrm>
          <a:prstGeom prst="rect">
            <a:avLst/>
          </a:prstGeom>
        </p:spPr>
      </p:pic>
      <p:pic>
        <p:nvPicPr>
          <p:cNvPr id="11" name="图片 10" descr="1_norain-328_1000.00_1.00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835" y="2481580"/>
            <a:ext cx="1835785" cy="918210"/>
          </a:xfrm>
          <a:prstGeom prst="rect">
            <a:avLst/>
          </a:prstGeom>
        </p:spPr>
      </p:pic>
      <p:pic>
        <p:nvPicPr>
          <p:cNvPr id="12" name="图片 11" descr="2_norain-406_1000.00_1.00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645" y="4392295"/>
            <a:ext cx="1831975" cy="91630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4930" y="204470"/>
            <a:ext cx="11182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input		           GT		efficientderain	efficientderain+	   RCDNet		    RCDNet+</a:t>
            </a:r>
            <a:endParaRPr lang="en-US" altLang="zh-CN"/>
          </a:p>
        </p:txBody>
      </p:sp>
      <p:pic>
        <p:nvPicPr>
          <p:cNvPr id="30" name="图片 29" descr="0_norain-215_34.05_0.98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0620" y="570865"/>
            <a:ext cx="1871980" cy="935990"/>
          </a:xfrm>
          <a:prstGeom prst="rect">
            <a:avLst/>
          </a:prstGeom>
        </p:spPr>
      </p:pic>
      <p:pic>
        <p:nvPicPr>
          <p:cNvPr id="31" name="图片 30" descr="1_norain-328_38.30_0.990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0620" y="2481580"/>
            <a:ext cx="1851025" cy="925830"/>
          </a:xfrm>
          <a:prstGeom prst="rect">
            <a:avLst/>
          </a:prstGeom>
        </p:spPr>
      </p:pic>
      <p:pic>
        <p:nvPicPr>
          <p:cNvPr id="32" name="图片 31" descr="2_norain-406_37.00_0.98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5065" y="4399915"/>
            <a:ext cx="1841500" cy="920750"/>
          </a:xfrm>
          <a:prstGeom prst="rect">
            <a:avLst/>
          </a:prstGeom>
        </p:spPr>
      </p:pic>
      <p:pic>
        <p:nvPicPr>
          <p:cNvPr id="33" name="图片 32" descr="0_norain-215_37.36_0.99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5140" y="570865"/>
            <a:ext cx="1836420" cy="918210"/>
          </a:xfrm>
          <a:prstGeom prst="rect">
            <a:avLst/>
          </a:prstGeom>
        </p:spPr>
      </p:pic>
      <p:pic>
        <p:nvPicPr>
          <p:cNvPr id="34" name="图片 33" descr="1_norain-328_41.11_0.99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1010" y="2481580"/>
            <a:ext cx="1859915" cy="930275"/>
          </a:xfrm>
          <a:prstGeom prst="rect">
            <a:avLst/>
          </a:prstGeom>
        </p:spPr>
      </p:pic>
      <p:pic>
        <p:nvPicPr>
          <p:cNvPr id="35" name="图片 34" descr="2_norain-406_39.58_0.99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1010" y="4386580"/>
            <a:ext cx="1860550" cy="930275"/>
          </a:xfrm>
          <a:prstGeom prst="rect">
            <a:avLst/>
          </a:prstGeom>
        </p:spPr>
      </p:pic>
      <p:pic>
        <p:nvPicPr>
          <p:cNvPr id="36" name="图片 35" descr="0_norain-215_29.83_0.979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4100" y="572770"/>
            <a:ext cx="1907540" cy="953770"/>
          </a:xfrm>
          <a:prstGeom prst="rect">
            <a:avLst/>
          </a:prstGeom>
        </p:spPr>
      </p:pic>
      <p:pic>
        <p:nvPicPr>
          <p:cNvPr id="37" name="图片 36" descr="1_norain-328_35.70_0.987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93940" y="2481580"/>
            <a:ext cx="1911985" cy="956310"/>
          </a:xfrm>
          <a:prstGeom prst="rect">
            <a:avLst/>
          </a:prstGeom>
        </p:spPr>
      </p:pic>
      <p:pic>
        <p:nvPicPr>
          <p:cNvPr id="38" name="图片 37" descr="2_norain-406_35.23_0.986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6005" y="4392930"/>
            <a:ext cx="1863090" cy="931545"/>
          </a:xfrm>
          <a:prstGeom prst="rect">
            <a:avLst/>
          </a:prstGeom>
        </p:spPr>
      </p:pic>
      <p:pic>
        <p:nvPicPr>
          <p:cNvPr id="39" name="图片 38" descr="0_norain-215_30.57_0.98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08160" y="570865"/>
            <a:ext cx="1870710" cy="935355"/>
          </a:xfrm>
          <a:prstGeom prst="rect">
            <a:avLst/>
          </a:prstGeom>
        </p:spPr>
      </p:pic>
      <p:pic>
        <p:nvPicPr>
          <p:cNvPr id="40" name="图片 39" descr="1_norain-328_37.62_0.989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85935" y="2463800"/>
            <a:ext cx="1946910" cy="973455"/>
          </a:xfrm>
          <a:prstGeom prst="rect">
            <a:avLst/>
          </a:prstGeom>
        </p:spPr>
      </p:pic>
      <p:pic>
        <p:nvPicPr>
          <p:cNvPr id="41" name="图片 40" descr="2_norain-406_36.78_0.98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85935" y="4394835"/>
            <a:ext cx="1872615" cy="936625"/>
          </a:xfrm>
          <a:prstGeom prst="rect">
            <a:avLst/>
          </a:prstGeom>
        </p:spPr>
      </p:pic>
      <p:sp>
        <p:nvSpPr>
          <p:cNvPr id="43" name="文本框 42"/>
          <p:cNvSpPr txBox="1"/>
          <p:nvPr>
            <p:custDataLst>
              <p:tags r:id="rId19"/>
            </p:custDataLst>
          </p:nvPr>
        </p:nvSpPr>
        <p:spPr>
          <a:xfrm>
            <a:off x="3690620" y="3594100"/>
            <a:ext cx="763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38.30/0.9905	41.11/0.9930	35.70/0.9877	    37.62/0.9894</a:t>
            </a:r>
            <a:endParaRPr lang="en-US" altLang="zh-CN"/>
          </a:p>
        </p:txBody>
      </p:sp>
      <p:sp>
        <p:nvSpPr>
          <p:cNvPr id="44" name="文本框 43"/>
          <p:cNvSpPr txBox="1"/>
          <p:nvPr>
            <p:custDataLst>
              <p:tags r:id="rId20"/>
            </p:custDataLst>
          </p:nvPr>
        </p:nvSpPr>
        <p:spPr>
          <a:xfrm>
            <a:off x="3695065" y="1718310"/>
            <a:ext cx="804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34.05/0.9881	37.36/0.9920	29.83/0.9797	   30.57/0.9821</a:t>
            </a:r>
            <a:endParaRPr lang="en-US" altLang="zh-CN"/>
          </a:p>
        </p:txBody>
      </p:sp>
      <p:sp>
        <p:nvSpPr>
          <p:cNvPr id="45" name="文本框 44"/>
          <p:cNvSpPr txBox="1"/>
          <p:nvPr>
            <p:custDataLst>
              <p:tags r:id="rId21"/>
            </p:custDataLst>
          </p:nvPr>
        </p:nvSpPr>
        <p:spPr>
          <a:xfrm>
            <a:off x="3822065" y="5741035"/>
            <a:ext cx="763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37.00/0.9899	39.58/0.9917	35.23/0.9864	36.78/0.9884</a:t>
            </a:r>
            <a:endParaRPr lang="en-US" altLang="zh-CN"/>
          </a:p>
        </p:txBody>
      </p:sp>
      <p:sp>
        <p:nvSpPr>
          <p:cNvPr id="46" name="文本框 45"/>
          <p:cNvSpPr txBox="1"/>
          <p:nvPr>
            <p:custDataLst>
              <p:tags r:id="rId22"/>
            </p:custDataLst>
          </p:nvPr>
        </p:nvSpPr>
        <p:spPr>
          <a:xfrm>
            <a:off x="143510" y="16579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cityscape100</a:t>
            </a:r>
            <a:r>
              <a:rPr lang="zh-CN" altLang="en-US"/>
              <a:t>数据集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_norain-287_25.46_0.67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07035"/>
            <a:ext cx="1948180" cy="974090"/>
          </a:xfrm>
          <a:prstGeom prst="rect">
            <a:avLst/>
          </a:prstGeom>
        </p:spPr>
      </p:pic>
      <p:pic>
        <p:nvPicPr>
          <p:cNvPr id="5" name="图片 4" descr="1_norain-294_26.08_0.68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3270"/>
            <a:ext cx="1948180" cy="974090"/>
          </a:xfrm>
          <a:prstGeom prst="rect">
            <a:avLst/>
          </a:prstGeom>
        </p:spPr>
      </p:pic>
      <p:pic>
        <p:nvPicPr>
          <p:cNvPr id="6" name="图片 5" descr="2_norain-308_25.33_0.66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3780"/>
            <a:ext cx="1948180" cy="974090"/>
          </a:xfrm>
          <a:prstGeom prst="rect">
            <a:avLst/>
          </a:prstGeom>
        </p:spPr>
      </p:pic>
      <p:pic>
        <p:nvPicPr>
          <p:cNvPr id="7" name="图片 6" descr="0_norain-287_1000.00_1.0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180" y="407035"/>
            <a:ext cx="2005965" cy="1003300"/>
          </a:xfrm>
          <a:prstGeom prst="rect">
            <a:avLst/>
          </a:prstGeom>
        </p:spPr>
      </p:pic>
      <p:pic>
        <p:nvPicPr>
          <p:cNvPr id="8" name="图片 7" descr="1_norain-294_1000.00_1.00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180" y="2033270"/>
            <a:ext cx="2005330" cy="1002665"/>
          </a:xfrm>
          <a:prstGeom prst="rect">
            <a:avLst/>
          </a:prstGeom>
        </p:spPr>
      </p:pic>
      <p:pic>
        <p:nvPicPr>
          <p:cNvPr id="9" name="图片 8" descr="2_norain-308_1000.00_1.00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180" y="3573780"/>
            <a:ext cx="1948180" cy="974090"/>
          </a:xfrm>
          <a:prstGeom prst="rect">
            <a:avLst/>
          </a:prstGeom>
        </p:spPr>
      </p:pic>
      <p:pic>
        <p:nvPicPr>
          <p:cNvPr id="10" name="图片 9" descr="0_norain-287_33.82_0.98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3510" y="407035"/>
            <a:ext cx="1946275" cy="973455"/>
          </a:xfrm>
          <a:prstGeom prst="rect">
            <a:avLst/>
          </a:prstGeom>
        </p:spPr>
      </p:pic>
      <p:pic>
        <p:nvPicPr>
          <p:cNvPr id="11" name="图片 10" descr="1_norain-294_36.21_0.98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3510" y="2033270"/>
            <a:ext cx="1931670" cy="965835"/>
          </a:xfrm>
          <a:prstGeom prst="rect">
            <a:avLst/>
          </a:prstGeom>
        </p:spPr>
      </p:pic>
      <p:pic>
        <p:nvPicPr>
          <p:cNvPr id="12" name="图片 11" descr="2_norain-308_35.75_0.99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6360" y="3564255"/>
            <a:ext cx="1979930" cy="989965"/>
          </a:xfrm>
          <a:prstGeom prst="rect">
            <a:avLst/>
          </a:prstGeom>
        </p:spPr>
      </p:pic>
      <p:pic>
        <p:nvPicPr>
          <p:cNvPr id="13" name="图片 12" descr="0_norain-287_37.64_0.98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6290" y="407035"/>
            <a:ext cx="2024380" cy="1012190"/>
          </a:xfrm>
          <a:prstGeom prst="rect">
            <a:avLst/>
          </a:prstGeom>
        </p:spPr>
      </p:pic>
      <p:pic>
        <p:nvPicPr>
          <p:cNvPr id="14" name="图片 13" descr="1_norain-294_39.19_0.990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9785" y="2033270"/>
            <a:ext cx="1993900" cy="997585"/>
          </a:xfrm>
          <a:prstGeom prst="rect">
            <a:avLst/>
          </a:prstGeom>
        </p:spPr>
      </p:pic>
      <p:pic>
        <p:nvPicPr>
          <p:cNvPr id="15" name="图片 14" descr="2_norain-308_38.69_0.99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6290" y="3571240"/>
            <a:ext cx="1971675" cy="986155"/>
          </a:xfrm>
          <a:prstGeom prst="rect">
            <a:avLst/>
          </a:prstGeom>
        </p:spPr>
      </p:pic>
      <p:pic>
        <p:nvPicPr>
          <p:cNvPr id="16" name="图片 15" descr="0_norain-287_29.47_0.97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08290" y="407035"/>
            <a:ext cx="2070100" cy="1035050"/>
          </a:xfrm>
          <a:prstGeom prst="rect">
            <a:avLst/>
          </a:prstGeom>
        </p:spPr>
      </p:pic>
      <p:pic>
        <p:nvPicPr>
          <p:cNvPr id="17" name="图片 16" descr="1_norain-294_31.25_0.978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49565" y="2033270"/>
            <a:ext cx="1955165" cy="977900"/>
          </a:xfrm>
          <a:prstGeom prst="rect">
            <a:avLst/>
          </a:prstGeom>
        </p:spPr>
      </p:pic>
      <p:pic>
        <p:nvPicPr>
          <p:cNvPr id="18" name="图片 17" descr="2_norain-308_33.86_0.980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47965" y="3566160"/>
            <a:ext cx="1997710" cy="998855"/>
          </a:xfrm>
          <a:prstGeom prst="rect">
            <a:avLst/>
          </a:prstGeom>
        </p:spPr>
      </p:pic>
      <p:pic>
        <p:nvPicPr>
          <p:cNvPr id="19" name="图片 18" descr="0_norain-287_30.93_0.975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6010" y="407035"/>
            <a:ext cx="2081530" cy="1040765"/>
          </a:xfrm>
          <a:prstGeom prst="rect">
            <a:avLst/>
          </a:prstGeom>
        </p:spPr>
      </p:pic>
      <p:pic>
        <p:nvPicPr>
          <p:cNvPr id="20" name="图片 19" descr="1_norain-294_31.69_0.979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10445" y="2033270"/>
            <a:ext cx="2088515" cy="1044575"/>
          </a:xfrm>
          <a:prstGeom prst="rect">
            <a:avLst/>
          </a:prstGeom>
        </p:spPr>
      </p:pic>
      <p:pic>
        <p:nvPicPr>
          <p:cNvPr id="21" name="图片 20" descr="2_norain-308_35.36_0.983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99650" y="3555365"/>
            <a:ext cx="1983740" cy="99250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0" y="38735"/>
            <a:ext cx="12068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/>
              <a:t>input		GT	      efficientderain	       efficientderain+		RCDNet		RCDNet+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3896360" y="3107055"/>
            <a:ext cx="8044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36.21/0.9881	    39.19/0.9900	       31.25/0.9781		31.69/0.9796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20"/>
            </p:custDataLst>
          </p:nvPr>
        </p:nvSpPr>
        <p:spPr>
          <a:xfrm>
            <a:off x="3954145" y="1553845"/>
            <a:ext cx="8044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21"/>
            </p:custDataLst>
          </p:nvPr>
        </p:nvSpPr>
        <p:spPr>
          <a:xfrm>
            <a:off x="3954780" y="4704080"/>
            <a:ext cx="8044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35.75/0.9900	  38.69/0.9916	       33.86/0.9807		35.36/0.9838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3953510" y="1593850"/>
            <a:ext cx="8114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33.82/0.9850	   37.64/0.9887	      29.47/0.9709		30.93/0.9753</a:t>
            </a:r>
            <a:endParaRPr lang="en-US" altLang="zh-CN"/>
          </a:p>
        </p:txBody>
      </p:sp>
      <p:sp>
        <p:nvSpPr>
          <p:cNvPr id="34" name="文本框 33"/>
          <p:cNvSpPr txBox="1"/>
          <p:nvPr>
            <p:custDataLst>
              <p:tags r:id="rId22"/>
            </p:custDataLst>
          </p:nvPr>
        </p:nvSpPr>
        <p:spPr>
          <a:xfrm>
            <a:off x="143510" y="15373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cityscape200</a:t>
            </a:r>
            <a:r>
              <a:rPr lang="zh-CN" altLang="en-US"/>
              <a:t>数据集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commondata" val="eyJoZGlkIjoiZGUxYjc5NWZlYmNjODE5OGJiODVmZWE3M2NhZDkwNGE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1796</Words>
  <Application>WPS 演示</Application>
  <PresentationFormat>宽屏</PresentationFormat>
  <Paragraphs>62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zhangquan</dc:creator>
  <cp:lastModifiedBy>清风皓月</cp:lastModifiedBy>
  <cp:revision>3</cp:revision>
  <dcterms:created xsi:type="dcterms:W3CDTF">2023-11-16T06:59:00Z</dcterms:created>
  <dcterms:modified xsi:type="dcterms:W3CDTF">2023-11-16T10:10:04Z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26394D464655452AB25A29726F43205D_12</vt:lpwstr>
  </property>
  <property fmtid="{D5CDD505-2E9C-101B-9397-08002B2CF9AE}" pid="3" name="KSOProductBuildVer">
    <vt:lpwstr>2052-12.1.0.15712</vt:lpwstr>
  </property>
</Properties>
</file>